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64" r:id="rId10"/>
    <p:sldId id="265" r:id="rId11"/>
    <p:sldId id="266" r:id="rId12"/>
    <p:sldId id="267" r:id="rId13"/>
    <p:sldId id="268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2" autoAdjust="0"/>
    <p:restoredTop sz="79152" autoAdjust="0"/>
  </p:normalViewPr>
  <p:slideViewPr>
    <p:cSldViewPr snapToGrid="0">
      <p:cViewPr varScale="1">
        <p:scale>
          <a:sx n="54" d="100"/>
          <a:sy n="54" d="100"/>
        </p:scale>
        <p:origin x="96" y="8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BA599-F80B-4E40-8C88-6A4F2DC5300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AF320-801A-4121-86D2-9B8D0546A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0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tdowntothemoon.org/2020/04/25/1710-drishti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tdowntothemoon.org/2020/04/24/1711-saif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Autocad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Fusion 360 in 30 Days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https://www.youtube.com/playlist?list=PLrZ2zKOtC_-DR2ZkMaK3YthYLErPxCnT-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AF320-801A-4121-86D2-9B8D0546A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16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https://www.countdowntothemoon.org/2020/04/25/1710-drishti/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AF320-801A-4121-86D2-9B8D0546A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25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https://www.countdowntothemoon.org/2020/04/24/1711-saif/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AF320-801A-4121-86D2-9B8D0546AF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7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5F6A3-F46E-44A6-B4B8-6CE3E8C7F4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in Review</a:t>
            </a:r>
            <a:br>
              <a:rPr lang="en-US" dirty="0"/>
            </a:br>
            <a:r>
              <a:rPr lang="en-US" dirty="0"/>
              <a:t>April 26,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6423B2-B17B-4F37-9C95-637E0272B8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Price</a:t>
            </a:r>
          </a:p>
        </p:txBody>
      </p:sp>
    </p:spTree>
    <p:extLst>
      <p:ext uri="{BB962C8B-B14F-4D97-AF65-F5344CB8AC3E}">
        <p14:creationId xmlns:p14="http://schemas.microsoft.com/office/powerpoint/2010/main" val="3782036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A85EF-81C6-48E6-AB30-53D58D19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en-US" sz="4400"/>
              <a:t>1713 - Jason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7EF6F-9612-4A7A-8705-3C746B31A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C80ACF-E09C-48E5-9271-7E017F26F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193" y="820993"/>
            <a:ext cx="5176744" cy="524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64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F51AE-6D59-4C4B-AC19-4AF1883DC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anchor="t">
            <a:normAutofit/>
          </a:bodyPr>
          <a:lstStyle/>
          <a:p>
            <a:r>
              <a:rPr lang="en-US" sz="4000"/>
              <a:t>1714 - Ahsan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AD942-AAF0-4BE8-B077-D86D8120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3384330" cy="3940844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7D5C43-AF74-497D-8619-E97FAB17A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787"/>
          <a:stretch/>
        </p:blipFill>
        <p:spPr>
          <a:xfrm>
            <a:off x="5279472" y="645107"/>
            <a:ext cx="5995465" cy="5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40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A588-6C0F-4B07-A0A5-242E01773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anchor="t">
            <a:normAutofit/>
          </a:bodyPr>
          <a:lstStyle/>
          <a:p>
            <a:r>
              <a:rPr lang="en-US" sz="4000"/>
              <a:t>1715 - John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6E8CC-6752-4224-BA66-27819CC7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3384330" cy="394084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2C1B6-BE95-4088-AE16-3FBCD8F438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03" r="21304" b="1"/>
          <a:stretch/>
        </p:blipFill>
        <p:spPr>
          <a:xfrm>
            <a:off x="5279472" y="645107"/>
            <a:ext cx="5995465" cy="5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22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F1311-AE96-4F56-9FCB-B4CF01888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en-US" sz="4100"/>
              <a:t>1716 –engr Muhammad Aqib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9DC14-B9AB-41A9-931F-620E3EBDB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4DC07E-6B5C-4EAC-B792-E890FCAB90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83" r="-1" b="2233"/>
          <a:stretch/>
        </p:blipFill>
        <p:spPr>
          <a:xfrm>
            <a:off x="6098193" y="645106"/>
            <a:ext cx="5176744" cy="5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84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126ADEF2-2BA7-419F-A580-9C6541A73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146248-6675-4D3A-B34A-7363E28C9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56EF530-75FC-4976-A39D-87A5DFE98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368ECFAF-FF94-4771-B4BD-B28D909D4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D26D4-3688-4CB4-B4B1-07B24D38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27" y="1231895"/>
            <a:ext cx="5490143" cy="4339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000" spc="800"/>
              <a:t>Plans for the coming Week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851F7A-B016-4A91-85E3-61FE4869C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Graphic 5" descr="Monthly calendar">
            <a:extLst>
              <a:ext uri="{FF2B5EF4-FFF2-40B4-BE49-F238E27FC236}">
                <a16:creationId xmlns:a16="http://schemas.microsoft.com/office/drawing/2014/main" id="{335A0933-57BF-4FC0-B7AD-A83CA8B7C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2944" y="1403687"/>
            <a:ext cx="3995592" cy="39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34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92ED2-978A-455F-9863-5E8259E17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the Coming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EEAFE-36CA-4A88-8A40-A23D6708C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 more Countdown To The Moon interviews</a:t>
            </a:r>
          </a:p>
          <a:p>
            <a:r>
              <a:rPr lang="en-US" dirty="0"/>
              <a:t>Start back with the “Learn </a:t>
            </a:r>
            <a:r>
              <a:rPr lang="en-US" dirty="0" err="1"/>
              <a:t>Autocad</a:t>
            </a:r>
            <a:r>
              <a:rPr lang="en-US" dirty="0"/>
              <a:t> Fusion 360 in 30 days” course in later part of the week</a:t>
            </a:r>
          </a:p>
          <a:p>
            <a:r>
              <a:rPr lang="en-US" dirty="0"/>
              <a:t>Read “1066 The Year of the Conquest” by David </a:t>
            </a:r>
            <a:r>
              <a:rPr lang="en-US" dirty="0" err="1"/>
              <a:t>Howarth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934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384613-A493-4A01-873E-5BD3769D1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ACFCA5-06A8-48F6-A1D7-CB92F51D3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643467"/>
            <a:ext cx="7558609" cy="48499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8800" spc="800" dirty="0"/>
              <a:t>Learn </a:t>
            </a:r>
            <a:r>
              <a:rPr lang="en-US" sz="8800" spc="800" dirty="0" err="1"/>
              <a:t>Autocad</a:t>
            </a:r>
            <a:r>
              <a:rPr lang="en-US" sz="8800" spc="800" dirty="0"/>
              <a:t> Fusion 360 in 30 Days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336F18-80E9-4DFA-9C2E-3F8561472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171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D293054-EC89-4CF2-AAEF-B38981E9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302764" y="0"/>
            <a:ext cx="2889236" cy="6858000"/>
          </a:xfrm>
          <a:custGeom>
            <a:avLst/>
            <a:gdLst>
              <a:gd name="connsiteX0" fmla="*/ 1514461 w 2889236"/>
              <a:gd name="connsiteY0" fmla="*/ 0 h 6858000"/>
              <a:gd name="connsiteX1" fmla="*/ 1291796 w 2889236"/>
              <a:gd name="connsiteY1" fmla="*/ 0 h 6858000"/>
              <a:gd name="connsiteX2" fmla="*/ 1242998 w 2889236"/>
              <a:gd name="connsiteY2" fmla="*/ 0 h 6858000"/>
              <a:gd name="connsiteX3" fmla="*/ 303177 w 2889236"/>
              <a:gd name="connsiteY3" fmla="*/ 0 h 6858000"/>
              <a:gd name="connsiteX4" fmla="*/ 235415 w 2889236"/>
              <a:gd name="connsiteY4" fmla="*/ 0 h 6858000"/>
              <a:gd name="connsiteX5" fmla="*/ 0 w 2889236"/>
              <a:gd name="connsiteY5" fmla="*/ 0 h 6858000"/>
              <a:gd name="connsiteX6" fmla="*/ 0 w 2889236"/>
              <a:gd name="connsiteY6" fmla="*/ 6858000 h 6858000"/>
              <a:gd name="connsiteX7" fmla="*/ 235415 w 2889236"/>
              <a:gd name="connsiteY7" fmla="*/ 6858000 h 6858000"/>
              <a:gd name="connsiteX8" fmla="*/ 303177 w 2889236"/>
              <a:gd name="connsiteY8" fmla="*/ 6858000 h 6858000"/>
              <a:gd name="connsiteX9" fmla="*/ 1242998 w 2889236"/>
              <a:gd name="connsiteY9" fmla="*/ 6858000 h 6858000"/>
              <a:gd name="connsiteX10" fmla="*/ 1291795 w 2889236"/>
              <a:gd name="connsiteY10" fmla="*/ 6858000 h 6858000"/>
              <a:gd name="connsiteX11" fmla="*/ 1514461 w 2889236"/>
              <a:gd name="connsiteY11" fmla="*/ 6858000 h 6858000"/>
              <a:gd name="connsiteX12" fmla="*/ 1541448 w 2889236"/>
              <a:gd name="connsiteY12" fmla="*/ 6770688 h 6858000"/>
              <a:gd name="connsiteX13" fmla="*/ 1566848 w 2889236"/>
              <a:gd name="connsiteY13" fmla="*/ 6683375 h 6858000"/>
              <a:gd name="connsiteX14" fmla="*/ 1592248 w 2889236"/>
              <a:gd name="connsiteY14" fmla="*/ 6594475 h 6858000"/>
              <a:gd name="connsiteX15" fmla="*/ 1614473 w 2889236"/>
              <a:gd name="connsiteY15" fmla="*/ 6503988 h 6858000"/>
              <a:gd name="connsiteX16" fmla="*/ 1641461 w 2889236"/>
              <a:gd name="connsiteY16" fmla="*/ 6416675 h 6858000"/>
              <a:gd name="connsiteX17" fmla="*/ 1670036 w 2889236"/>
              <a:gd name="connsiteY17" fmla="*/ 6332538 h 6858000"/>
              <a:gd name="connsiteX18" fmla="*/ 1706548 w 2889236"/>
              <a:gd name="connsiteY18" fmla="*/ 6253163 h 6858000"/>
              <a:gd name="connsiteX19" fmla="*/ 1749411 w 2889236"/>
              <a:gd name="connsiteY19" fmla="*/ 6180138 h 6858000"/>
              <a:gd name="connsiteX20" fmla="*/ 1797036 w 2889236"/>
              <a:gd name="connsiteY20" fmla="*/ 6118225 h 6858000"/>
              <a:gd name="connsiteX21" fmla="*/ 1849423 w 2889236"/>
              <a:gd name="connsiteY21" fmla="*/ 6059488 h 6858000"/>
              <a:gd name="connsiteX22" fmla="*/ 1909748 w 2889236"/>
              <a:gd name="connsiteY22" fmla="*/ 6005513 h 6858000"/>
              <a:gd name="connsiteX23" fmla="*/ 1973248 w 2889236"/>
              <a:gd name="connsiteY23" fmla="*/ 5951538 h 6858000"/>
              <a:gd name="connsiteX24" fmla="*/ 2039923 w 2889236"/>
              <a:gd name="connsiteY24" fmla="*/ 5900738 h 6858000"/>
              <a:gd name="connsiteX25" fmla="*/ 2106598 w 2889236"/>
              <a:gd name="connsiteY25" fmla="*/ 5849938 h 6858000"/>
              <a:gd name="connsiteX26" fmla="*/ 2174861 w 2889236"/>
              <a:gd name="connsiteY26" fmla="*/ 5797550 h 6858000"/>
              <a:gd name="connsiteX27" fmla="*/ 2239948 w 2889236"/>
              <a:gd name="connsiteY27" fmla="*/ 5746750 h 6858000"/>
              <a:gd name="connsiteX28" fmla="*/ 2301861 w 2889236"/>
              <a:gd name="connsiteY28" fmla="*/ 5692775 h 6858000"/>
              <a:gd name="connsiteX29" fmla="*/ 2359011 w 2889236"/>
              <a:gd name="connsiteY29" fmla="*/ 5634038 h 6858000"/>
              <a:gd name="connsiteX30" fmla="*/ 2411398 w 2889236"/>
              <a:gd name="connsiteY30" fmla="*/ 5575300 h 6858000"/>
              <a:gd name="connsiteX31" fmla="*/ 2454261 w 2889236"/>
              <a:gd name="connsiteY31" fmla="*/ 5511800 h 6858000"/>
              <a:gd name="connsiteX32" fmla="*/ 2490773 w 2889236"/>
              <a:gd name="connsiteY32" fmla="*/ 5440363 h 6858000"/>
              <a:gd name="connsiteX33" fmla="*/ 2512998 w 2889236"/>
              <a:gd name="connsiteY33" fmla="*/ 5370513 h 6858000"/>
              <a:gd name="connsiteX34" fmla="*/ 2527286 w 2889236"/>
              <a:gd name="connsiteY34" fmla="*/ 5292725 h 6858000"/>
              <a:gd name="connsiteX35" fmla="*/ 2533636 w 2889236"/>
              <a:gd name="connsiteY35" fmla="*/ 5216525 h 6858000"/>
              <a:gd name="connsiteX36" fmla="*/ 2532048 w 2889236"/>
              <a:gd name="connsiteY36" fmla="*/ 5135563 h 6858000"/>
              <a:gd name="connsiteX37" fmla="*/ 2525698 w 2889236"/>
              <a:gd name="connsiteY37" fmla="*/ 5054600 h 6858000"/>
              <a:gd name="connsiteX38" fmla="*/ 2517761 w 2889236"/>
              <a:gd name="connsiteY38" fmla="*/ 4970463 h 6858000"/>
              <a:gd name="connsiteX39" fmla="*/ 2506648 w 2889236"/>
              <a:gd name="connsiteY39" fmla="*/ 4886325 h 6858000"/>
              <a:gd name="connsiteX40" fmla="*/ 2493948 w 2889236"/>
              <a:gd name="connsiteY40" fmla="*/ 4802188 h 6858000"/>
              <a:gd name="connsiteX41" fmla="*/ 2484423 w 2889236"/>
              <a:gd name="connsiteY41" fmla="*/ 4718050 h 6858000"/>
              <a:gd name="connsiteX42" fmla="*/ 2478073 w 2889236"/>
              <a:gd name="connsiteY42" fmla="*/ 4633913 h 6858000"/>
              <a:gd name="connsiteX43" fmla="*/ 2473311 w 2889236"/>
              <a:gd name="connsiteY43" fmla="*/ 4552950 h 6858000"/>
              <a:gd name="connsiteX44" fmla="*/ 2478073 w 2889236"/>
              <a:gd name="connsiteY44" fmla="*/ 4473575 h 6858000"/>
              <a:gd name="connsiteX45" fmla="*/ 2487598 w 2889236"/>
              <a:gd name="connsiteY45" fmla="*/ 4395788 h 6858000"/>
              <a:gd name="connsiteX46" fmla="*/ 2508236 w 2889236"/>
              <a:gd name="connsiteY46" fmla="*/ 4314825 h 6858000"/>
              <a:gd name="connsiteX47" fmla="*/ 2539986 w 2889236"/>
              <a:gd name="connsiteY47" fmla="*/ 4235450 h 6858000"/>
              <a:gd name="connsiteX48" fmla="*/ 2578086 w 2889236"/>
              <a:gd name="connsiteY48" fmla="*/ 4156075 h 6858000"/>
              <a:gd name="connsiteX49" fmla="*/ 2620948 w 2889236"/>
              <a:gd name="connsiteY49" fmla="*/ 4076700 h 6858000"/>
              <a:gd name="connsiteX50" fmla="*/ 2665398 w 2889236"/>
              <a:gd name="connsiteY50" fmla="*/ 3998913 h 6858000"/>
              <a:gd name="connsiteX51" fmla="*/ 2713024 w 2889236"/>
              <a:gd name="connsiteY51" fmla="*/ 3919538 h 6858000"/>
              <a:gd name="connsiteX52" fmla="*/ 2755886 w 2889236"/>
              <a:gd name="connsiteY52" fmla="*/ 3840163 h 6858000"/>
              <a:gd name="connsiteX53" fmla="*/ 2798748 w 2889236"/>
              <a:gd name="connsiteY53" fmla="*/ 3759200 h 6858000"/>
              <a:gd name="connsiteX54" fmla="*/ 2835261 w 2889236"/>
              <a:gd name="connsiteY54" fmla="*/ 3678238 h 6858000"/>
              <a:gd name="connsiteX55" fmla="*/ 2863836 w 2889236"/>
              <a:gd name="connsiteY55" fmla="*/ 3597275 h 6858000"/>
              <a:gd name="connsiteX56" fmla="*/ 2879711 w 2889236"/>
              <a:gd name="connsiteY56" fmla="*/ 3514725 h 6858000"/>
              <a:gd name="connsiteX57" fmla="*/ 2889236 w 2889236"/>
              <a:gd name="connsiteY57" fmla="*/ 3429000 h 6858000"/>
              <a:gd name="connsiteX58" fmla="*/ 2879711 w 2889236"/>
              <a:gd name="connsiteY58" fmla="*/ 3343275 h 6858000"/>
              <a:gd name="connsiteX59" fmla="*/ 2863836 w 2889236"/>
              <a:gd name="connsiteY59" fmla="*/ 3260725 h 6858000"/>
              <a:gd name="connsiteX60" fmla="*/ 2835261 w 2889236"/>
              <a:gd name="connsiteY60" fmla="*/ 3179763 h 6858000"/>
              <a:gd name="connsiteX61" fmla="*/ 2798748 w 2889236"/>
              <a:gd name="connsiteY61" fmla="*/ 3098800 h 6858000"/>
              <a:gd name="connsiteX62" fmla="*/ 2755886 w 2889236"/>
              <a:gd name="connsiteY62" fmla="*/ 3017838 h 6858000"/>
              <a:gd name="connsiteX63" fmla="*/ 2713024 w 2889236"/>
              <a:gd name="connsiteY63" fmla="*/ 2938463 h 6858000"/>
              <a:gd name="connsiteX64" fmla="*/ 2665398 w 2889236"/>
              <a:gd name="connsiteY64" fmla="*/ 2859088 h 6858000"/>
              <a:gd name="connsiteX65" fmla="*/ 2620948 w 2889236"/>
              <a:gd name="connsiteY65" fmla="*/ 2781300 h 6858000"/>
              <a:gd name="connsiteX66" fmla="*/ 2578086 w 2889236"/>
              <a:gd name="connsiteY66" fmla="*/ 2701925 h 6858000"/>
              <a:gd name="connsiteX67" fmla="*/ 2539986 w 2889236"/>
              <a:gd name="connsiteY67" fmla="*/ 2622550 h 6858000"/>
              <a:gd name="connsiteX68" fmla="*/ 2508236 w 2889236"/>
              <a:gd name="connsiteY68" fmla="*/ 2543175 h 6858000"/>
              <a:gd name="connsiteX69" fmla="*/ 2487598 w 2889236"/>
              <a:gd name="connsiteY69" fmla="*/ 2462213 h 6858000"/>
              <a:gd name="connsiteX70" fmla="*/ 2478073 w 2889236"/>
              <a:gd name="connsiteY70" fmla="*/ 2384425 h 6858000"/>
              <a:gd name="connsiteX71" fmla="*/ 2473311 w 2889236"/>
              <a:gd name="connsiteY71" fmla="*/ 2305050 h 6858000"/>
              <a:gd name="connsiteX72" fmla="*/ 2478073 w 2889236"/>
              <a:gd name="connsiteY72" fmla="*/ 2224088 h 6858000"/>
              <a:gd name="connsiteX73" fmla="*/ 2484423 w 2889236"/>
              <a:gd name="connsiteY73" fmla="*/ 2139950 h 6858000"/>
              <a:gd name="connsiteX74" fmla="*/ 2493948 w 2889236"/>
              <a:gd name="connsiteY74" fmla="*/ 2055813 h 6858000"/>
              <a:gd name="connsiteX75" fmla="*/ 2506648 w 2889236"/>
              <a:gd name="connsiteY75" fmla="*/ 1971675 h 6858000"/>
              <a:gd name="connsiteX76" fmla="*/ 2517761 w 2889236"/>
              <a:gd name="connsiteY76" fmla="*/ 1887538 h 6858000"/>
              <a:gd name="connsiteX77" fmla="*/ 2525698 w 2889236"/>
              <a:gd name="connsiteY77" fmla="*/ 1803400 h 6858000"/>
              <a:gd name="connsiteX78" fmla="*/ 2532048 w 2889236"/>
              <a:gd name="connsiteY78" fmla="*/ 1722438 h 6858000"/>
              <a:gd name="connsiteX79" fmla="*/ 2533636 w 2889236"/>
              <a:gd name="connsiteY79" fmla="*/ 1641475 h 6858000"/>
              <a:gd name="connsiteX80" fmla="*/ 2527286 w 2889236"/>
              <a:gd name="connsiteY80" fmla="*/ 1565275 h 6858000"/>
              <a:gd name="connsiteX81" fmla="*/ 2512998 w 2889236"/>
              <a:gd name="connsiteY81" fmla="*/ 1487488 h 6858000"/>
              <a:gd name="connsiteX82" fmla="*/ 2490773 w 2889236"/>
              <a:gd name="connsiteY82" fmla="*/ 1417638 h 6858000"/>
              <a:gd name="connsiteX83" fmla="*/ 2454261 w 2889236"/>
              <a:gd name="connsiteY83" fmla="*/ 1346200 h 6858000"/>
              <a:gd name="connsiteX84" fmla="*/ 2411398 w 2889236"/>
              <a:gd name="connsiteY84" fmla="*/ 1282700 h 6858000"/>
              <a:gd name="connsiteX85" fmla="*/ 2359011 w 2889236"/>
              <a:gd name="connsiteY85" fmla="*/ 1223963 h 6858000"/>
              <a:gd name="connsiteX86" fmla="*/ 2301861 w 2889236"/>
              <a:gd name="connsiteY86" fmla="*/ 1165225 h 6858000"/>
              <a:gd name="connsiteX87" fmla="*/ 2239948 w 2889236"/>
              <a:gd name="connsiteY87" fmla="*/ 1111250 h 6858000"/>
              <a:gd name="connsiteX88" fmla="*/ 2174861 w 2889236"/>
              <a:gd name="connsiteY88" fmla="*/ 1060450 h 6858000"/>
              <a:gd name="connsiteX89" fmla="*/ 2106598 w 2889236"/>
              <a:gd name="connsiteY89" fmla="*/ 1008063 h 6858000"/>
              <a:gd name="connsiteX90" fmla="*/ 2039923 w 2889236"/>
              <a:gd name="connsiteY90" fmla="*/ 957263 h 6858000"/>
              <a:gd name="connsiteX91" fmla="*/ 1973248 w 2889236"/>
              <a:gd name="connsiteY91" fmla="*/ 906463 h 6858000"/>
              <a:gd name="connsiteX92" fmla="*/ 1909748 w 2889236"/>
              <a:gd name="connsiteY92" fmla="*/ 852488 h 6858000"/>
              <a:gd name="connsiteX93" fmla="*/ 1849423 w 2889236"/>
              <a:gd name="connsiteY93" fmla="*/ 798513 h 6858000"/>
              <a:gd name="connsiteX94" fmla="*/ 1797036 w 2889236"/>
              <a:gd name="connsiteY94" fmla="*/ 739775 h 6858000"/>
              <a:gd name="connsiteX95" fmla="*/ 1749411 w 2889236"/>
              <a:gd name="connsiteY95" fmla="*/ 677863 h 6858000"/>
              <a:gd name="connsiteX96" fmla="*/ 1706548 w 2889236"/>
              <a:gd name="connsiteY96" fmla="*/ 604838 h 6858000"/>
              <a:gd name="connsiteX97" fmla="*/ 1670036 w 2889236"/>
              <a:gd name="connsiteY97" fmla="*/ 525463 h 6858000"/>
              <a:gd name="connsiteX98" fmla="*/ 1641461 w 2889236"/>
              <a:gd name="connsiteY98" fmla="*/ 441325 h 6858000"/>
              <a:gd name="connsiteX99" fmla="*/ 1614473 w 2889236"/>
              <a:gd name="connsiteY99" fmla="*/ 354013 h 6858000"/>
              <a:gd name="connsiteX100" fmla="*/ 1592248 w 2889236"/>
              <a:gd name="connsiteY100" fmla="*/ 263525 h 6858000"/>
              <a:gd name="connsiteX101" fmla="*/ 1566848 w 2889236"/>
              <a:gd name="connsiteY101" fmla="*/ 174625 h 6858000"/>
              <a:gd name="connsiteX102" fmla="*/ 1541448 w 2889236"/>
              <a:gd name="connsiteY102" fmla="*/ 873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889236" h="6858000">
                <a:moveTo>
                  <a:pt x="1514461" y="0"/>
                </a:moveTo>
                <a:lnTo>
                  <a:pt x="1291796" y="0"/>
                </a:lnTo>
                <a:lnTo>
                  <a:pt x="1242998" y="0"/>
                </a:lnTo>
                <a:lnTo>
                  <a:pt x="303177" y="0"/>
                </a:lnTo>
                <a:lnTo>
                  <a:pt x="235415" y="0"/>
                </a:lnTo>
                <a:lnTo>
                  <a:pt x="0" y="0"/>
                </a:lnTo>
                <a:lnTo>
                  <a:pt x="0" y="6858000"/>
                </a:lnTo>
                <a:lnTo>
                  <a:pt x="235415" y="6858000"/>
                </a:lnTo>
                <a:lnTo>
                  <a:pt x="303177" y="6858000"/>
                </a:lnTo>
                <a:lnTo>
                  <a:pt x="1242998" y="6858000"/>
                </a:lnTo>
                <a:lnTo>
                  <a:pt x="1291795" y="6858000"/>
                </a:lnTo>
                <a:lnTo>
                  <a:pt x="1514461" y="6858000"/>
                </a:lnTo>
                <a:lnTo>
                  <a:pt x="1541448" y="6770688"/>
                </a:lnTo>
                <a:lnTo>
                  <a:pt x="1566848" y="6683375"/>
                </a:lnTo>
                <a:lnTo>
                  <a:pt x="1592248" y="6594475"/>
                </a:lnTo>
                <a:lnTo>
                  <a:pt x="1614473" y="6503988"/>
                </a:lnTo>
                <a:lnTo>
                  <a:pt x="1641461" y="6416675"/>
                </a:lnTo>
                <a:lnTo>
                  <a:pt x="1670036" y="6332538"/>
                </a:lnTo>
                <a:lnTo>
                  <a:pt x="1706548" y="6253163"/>
                </a:lnTo>
                <a:lnTo>
                  <a:pt x="1749411" y="6180138"/>
                </a:lnTo>
                <a:lnTo>
                  <a:pt x="1797036" y="6118225"/>
                </a:lnTo>
                <a:lnTo>
                  <a:pt x="1849423" y="6059488"/>
                </a:lnTo>
                <a:lnTo>
                  <a:pt x="1909748" y="6005513"/>
                </a:lnTo>
                <a:lnTo>
                  <a:pt x="1973248" y="5951538"/>
                </a:lnTo>
                <a:lnTo>
                  <a:pt x="2039923" y="5900738"/>
                </a:lnTo>
                <a:lnTo>
                  <a:pt x="2106598" y="5849938"/>
                </a:lnTo>
                <a:lnTo>
                  <a:pt x="2174861" y="5797550"/>
                </a:lnTo>
                <a:lnTo>
                  <a:pt x="2239948" y="5746750"/>
                </a:lnTo>
                <a:lnTo>
                  <a:pt x="2301861" y="5692775"/>
                </a:lnTo>
                <a:lnTo>
                  <a:pt x="2359011" y="5634038"/>
                </a:lnTo>
                <a:lnTo>
                  <a:pt x="2411398" y="5575300"/>
                </a:lnTo>
                <a:lnTo>
                  <a:pt x="2454261" y="5511800"/>
                </a:lnTo>
                <a:lnTo>
                  <a:pt x="2490773" y="5440363"/>
                </a:lnTo>
                <a:lnTo>
                  <a:pt x="2512998" y="5370513"/>
                </a:lnTo>
                <a:lnTo>
                  <a:pt x="2527286" y="5292725"/>
                </a:lnTo>
                <a:lnTo>
                  <a:pt x="2533636" y="5216525"/>
                </a:lnTo>
                <a:lnTo>
                  <a:pt x="2532048" y="5135563"/>
                </a:lnTo>
                <a:lnTo>
                  <a:pt x="2525698" y="5054600"/>
                </a:lnTo>
                <a:lnTo>
                  <a:pt x="2517761" y="4970463"/>
                </a:lnTo>
                <a:lnTo>
                  <a:pt x="2506648" y="4886325"/>
                </a:lnTo>
                <a:lnTo>
                  <a:pt x="2493948" y="4802188"/>
                </a:lnTo>
                <a:lnTo>
                  <a:pt x="2484423" y="4718050"/>
                </a:lnTo>
                <a:lnTo>
                  <a:pt x="2478073" y="4633913"/>
                </a:lnTo>
                <a:lnTo>
                  <a:pt x="2473311" y="4552950"/>
                </a:lnTo>
                <a:lnTo>
                  <a:pt x="2478073" y="4473575"/>
                </a:lnTo>
                <a:lnTo>
                  <a:pt x="2487598" y="4395788"/>
                </a:lnTo>
                <a:lnTo>
                  <a:pt x="2508236" y="4314825"/>
                </a:lnTo>
                <a:lnTo>
                  <a:pt x="2539986" y="4235450"/>
                </a:lnTo>
                <a:lnTo>
                  <a:pt x="2578086" y="4156075"/>
                </a:lnTo>
                <a:lnTo>
                  <a:pt x="2620948" y="4076700"/>
                </a:lnTo>
                <a:lnTo>
                  <a:pt x="2665398" y="3998913"/>
                </a:lnTo>
                <a:lnTo>
                  <a:pt x="2713024" y="3919538"/>
                </a:lnTo>
                <a:lnTo>
                  <a:pt x="2755886" y="3840163"/>
                </a:lnTo>
                <a:lnTo>
                  <a:pt x="2798748" y="3759200"/>
                </a:lnTo>
                <a:lnTo>
                  <a:pt x="2835261" y="3678238"/>
                </a:lnTo>
                <a:lnTo>
                  <a:pt x="2863836" y="3597275"/>
                </a:lnTo>
                <a:lnTo>
                  <a:pt x="2879711" y="3514725"/>
                </a:lnTo>
                <a:lnTo>
                  <a:pt x="2889236" y="3429000"/>
                </a:lnTo>
                <a:lnTo>
                  <a:pt x="2879711" y="3343275"/>
                </a:lnTo>
                <a:lnTo>
                  <a:pt x="2863836" y="3260725"/>
                </a:lnTo>
                <a:lnTo>
                  <a:pt x="2835261" y="3179763"/>
                </a:lnTo>
                <a:lnTo>
                  <a:pt x="2798748" y="3098800"/>
                </a:lnTo>
                <a:lnTo>
                  <a:pt x="2755886" y="3017838"/>
                </a:lnTo>
                <a:lnTo>
                  <a:pt x="2713024" y="2938463"/>
                </a:lnTo>
                <a:lnTo>
                  <a:pt x="2665398" y="2859088"/>
                </a:lnTo>
                <a:lnTo>
                  <a:pt x="2620948" y="2781300"/>
                </a:lnTo>
                <a:lnTo>
                  <a:pt x="2578086" y="2701925"/>
                </a:lnTo>
                <a:lnTo>
                  <a:pt x="2539986" y="2622550"/>
                </a:lnTo>
                <a:lnTo>
                  <a:pt x="2508236" y="2543175"/>
                </a:lnTo>
                <a:lnTo>
                  <a:pt x="2487598" y="2462213"/>
                </a:lnTo>
                <a:lnTo>
                  <a:pt x="2478073" y="2384425"/>
                </a:lnTo>
                <a:lnTo>
                  <a:pt x="2473311" y="2305050"/>
                </a:lnTo>
                <a:lnTo>
                  <a:pt x="2478073" y="2224088"/>
                </a:lnTo>
                <a:lnTo>
                  <a:pt x="2484423" y="2139950"/>
                </a:lnTo>
                <a:lnTo>
                  <a:pt x="2493948" y="2055813"/>
                </a:lnTo>
                <a:lnTo>
                  <a:pt x="2506648" y="1971675"/>
                </a:lnTo>
                <a:lnTo>
                  <a:pt x="2517761" y="1887538"/>
                </a:lnTo>
                <a:lnTo>
                  <a:pt x="2525698" y="1803400"/>
                </a:lnTo>
                <a:lnTo>
                  <a:pt x="2532048" y="1722438"/>
                </a:lnTo>
                <a:lnTo>
                  <a:pt x="2533636" y="1641475"/>
                </a:lnTo>
                <a:lnTo>
                  <a:pt x="2527286" y="1565275"/>
                </a:lnTo>
                <a:lnTo>
                  <a:pt x="2512998" y="1487488"/>
                </a:lnTo>
                <a:lnTo>
                  <a:pt x="2490773" y="1417638"/>
                </a:lnTo>
                <a:lnTo>
                  <a:pt x="2454261" y="1346200"/>
                </a:lnTo>
                <a:lnTo>
                  <a:pt x="2411398" y="1282700"/>
                </a:lnTo>
                <a:lnTo>
                  <a:pt x="2359011" y="1223963"/>
                </a:lnTo>
                <a:lnTo>
                  <a:pt x="2301861" y="1165225"/>
                </a:lnTo>
                <a:lnTo>
                  <a:pt x="2239948" y="1111250"/>
                </a:lnTo>
                <a:lnTo>
                  <a:pt x="2174861" y="1060450"/>
                </a:lnTo>
                <a:lnTo>
                  <a:pt x="2106598" y="1008063"/>
                </a:lnTo>
                <a:lnTo>
                  <a:pt x="2039923" y="957263"/>
                </a:lnTo>
                <a:lnTo>
                  <a:pt x="1973248" y="906463"/>
                </a:lnTo>
                <a:lnTo>
                  <a:pt x="1909748" y="852488"/>
                </a:lnTo>
                <a:lnTo>
                  <a:pt x="1849423" y="798513"/>
                </a:lnTo>
                <a:lnTo>
                  <a:pt x="1797036" y="739775"/>
                </a:lnTo>
                <a:lnTo>
                  <a:pt x="1749411" y="677863"/>
                </a:lnTo>
                <a:lnTo>
                  <a:pt x="1706548" y="604838"/>
                </a:lnTo>
                <a:lnTo>
                  <a:pt x="1670036" y="525463"/>
                </a:lnTo>
                <a:lnTo>
                  <a:pt x="1641461" y="441325"/>
                </a:lnTo>
                <a:lnTo>
                  <a:pt x="1614473" y="354013"/>
                </a:lnTo>
                <a:lnTo>
                  <a:pt x="1592248" y="263525"/>
                </a:lnTo>
                <a:lnTo>
                  <a:pt x="1566848" y="174625"/>
                </a:lnTo>
                <a:lnTo>
                  <a:pt x="1541448" y="87313"/>
                </a:lnTo>
                <a:close/>
              </a:path>
            </a:pathLst>
          </a:custGeom>
          <a:solidFill>
            <a:srgbClr val="171624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98343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4CC6B-EA71-4110-824A-B42935BAB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en-US" sz="4400" dirty="0"/>
              <a:t>Day 5: Ice Cube Tray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A93A9-5AA4-49E7-AA6D-420CC0D09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Learned:</a:t>
            </a:r>
          </a:p>
          <a:p>
            <a:r>
              <a:rPr lang="en-US" dirty="0"/>
              <a:t>Sketch Dimension</a:t>
            </a:r>
          </a:p>
          <a:p>
            <a:r>
              <a:rPr lang="en-US" dirty="0"/>
              <a:t>Extrude Cut</a:t>
            </a:r>
          </a:p>
          <a:p>
            <a:r>
              <a:rPr lang="en-US" dirty="0"/>
              <a:t>Rectangular Pattern Feature </a:t>
            </a:r>
          </a:p>
        </p:txBody>
      </p:sp>
      <p:pic>
        <p:nvPicPr>
          <p:cNvPr id="2050" name="Picture 2" descr="Image may contain: indoor">
            <a:extLst>
              <a:ext uri="{FF2B5EF4-FFF2-40B4-BE49-F238E27FC236}">
                <a16:creationId xmlns:a16="http://schemas.microsoft.com/office/drawing/2014/main" id="{17728242-BDF3-4970-AEAC-303467498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7176" y="0"/>
            <a:ext cx="2037442" cy="271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may contain: Nathan Price, table and indoor">
            <a:extLst>
              <a:ext uri="{FF2B5EF4-FFF2-40B4-BE49-F238E27FC236}">
                <a16:creationId xmlns:a16="http://schemas.microsoft.com/office/drawing/2014/main" id="{25043955-3E6F-45E1-951F-BAABF0CA6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5125" y="2736651"/>
            <a:ext cx="5476875" cy="412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20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7B16D-9802-4D13-BFF4-CDEA2976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4710971" cy="1640894"/>
          </a:xfrm>
        </p:spPr>
        <p:txBody>
          <a:bodyPr anchor="t">
            <a:normAutofit/>
          </a:bodyPr>
          <a:lstStyle/>
          <a:p>
            <a:r>
              <a:rPr lang="en-US" sz="4000" dirty="0"/>
              <a:t>Day 6: Hex NUT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5B31-8FB6-4A83-BCEA-EA6EB0CF0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420" y="1381250"/>
            <a:ext cx="4794030" cy="18858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Learned:</a:t>
            </a:r>
          </a:p>
          <a:p>
            <a:r>
              <a:rPr lang="en-US" dirty="0"/>
              <a:t>Polygon Sketch</a:t>
            </a:r>
          </a:p>
          <a:p>
            <a:r>
              <a:rPr lang="en-US" dirty="0"/>
              <a:t>Create Midplane</a:t>
            </a:r>
          </a:p>
          <a:p>
            <a:r>
              <a:rPr lang="en-US" dirty="0"/>
              <a:t>Mirror Feature</a:t>
            </a:r>
          </a:p>
          <a:p>
            <a:r>
              <a:rPr lang="en-US" dirty="0"/>
              <a:t>Hole Featured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35FFE22-845B-42C2-9295-1985258B8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9522" y="1173206"/>
            <a:ext cx="5995465" cy="451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o photo description available.">
            <a:extLst>
              <a:ext uri="{FF2B5EF4-FFF2-40B4-BE49-F238E27FC236}">
                <a16:creationId xmlns:a16="http://schemas.microsoft.com/office/drawing/2014/main" id="{657365AA-08CB-47DC-AE6C-FEC0F8635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6187"/>
            <a:ext cx="4095750" cy="30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EB8C5C-2BFF-4B55-963F-EA180994250C}"/>
              </a:ext>
            </a:extLst>
          </p:cNvPr>
          <p:cNvSpPr txBox="1"/>
          <p:nvPr/>
        </p:nvSpPr>
        <p:spPr>
          <a:xfrm>
            <a:off x="5217459" y="5916706"/>
            <a:ext cx="645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Learned a new term “Chamfered Edge”</a:t>
            </a:r>
          </a:p>
        </p:txBody>
      </p:sp>
    </p:spTree>
    <p:extLst>
      <p:ext uri="{BB962C8B-B14F-4D97-AF65-F5344CB8AC3E}">
        <p14:creationId xmlns:p14="http://schemas.microsoft.com/office/powerpoint/2010/main" val="1794545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C7442-D54D-4694-8D71-88477BB53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en-US" sz="4400"/>
              <a:t>Day 7: Bike Handle Bar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70A6E-D6AD-4AAF-BB30-0EC02DC35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965960"/>
            <a:ext cx="5055272" cy="86677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Learned</a:t>
            </a:r>
          </a:p>
          <a:p>
            <a:r>
              <a:rPr lang="en-US" dirty="0">
                <a:solidFill>
                  <a:srgbClr val="000000"/>
                </a:solidFill>
              </a:rPr>
              <a:t>Press Pull</a:t>
            </a:r>
          </a:p>
          <a:p>
            <a:r>
              <a:rPr lang="en-US" dirty="0">
                <a:solidFill>
                  <a:srgbClr val="000000"/>
                </a:solidFill>
              </a:rPr>
              <a:t>Create Text</a:t>
            </a:r>
          </a:p>
          <a:p>
            <a:r>
              <a:rPr lang="en-US" dirty="0">
                <a:solidFill>
                  <a:srgbClr val="000000"/>
                </a:solidFill>
              </a:rPr>
              <a:t>New Body</a:t>
            </a:r>
          </a:p>
        </p:txBody>
      </p:sp>
      <p:pic>
        <p:nvPicPr>
          <p:cNvPr id="4098" name="Picture 2" descr="No photo description available.">
            <a:extLst>
              <a:ext uri="{FF2B5EF4-FFF2-40B4-BE49-F238E27FC236}">
                <a16:creationId xmlns:a16="http://schemas.microsoft.com/office/drawing/2014/main" id="{B1F54A48-2474-4602-AC81-9D64BC56D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8797" y="645106"/>
            <a:ext cx="4195535" cy="559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may contain: Nathan Price, sitting, screen, office, table, indoor and closeup">
            <a:extLst>
              <a:ext uri="{FF2B5EF4-FFF2-40B4-BE49-F238E27FC236}">
                <a16:creationId xmlns:a16="http://schemas.microsoft.com/office/drawing/2014/main" id="{32133441-F821-493A-898B-F98E7DA4B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058630"/>
            <a:ext cx="5055272" cy="379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68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FE9066-B549-42EC-BEE6-8E3E95827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05A78-2103-45C2-9090-2956B741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791" y="643467"/>
            <a:ext cx="7216609" cy="45843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spc="800"/>
              <a:t>Countdown To the Moon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99A79F-E2EF-4DCF-A366-569A81CFF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856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C9E5A-E278-4492-93E7-BB1473A73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en-US" sz="4400"/>
              <a:t>1710 - Drishti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A761B-B38D-46C8-A81D-C82B9DD5F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r>
              <a:rPr lang="en-US" dirty="0"/>
              <a:t>Lives in India</a:t>
            </a:r>
          </a:p>
          <a:p>
            <a:r>
              <a:rPr lang="en-US" dirty="0"/>
              <a:t>Did not know about NASA’s plans to land on the Moon in 2024</a:t>
            </a:r>
          </a:p>
          <a:p>
            <a:r>
              <a:rPr lang="en-US" dirty="0"/>
              <a:t>Does not think most people know about it because they are focused on their local/immediate concerns</a:t>
            </a:r>
          </a:p>
          <a:p>
            <a:r>
              <a:rPr lang="en-US" dirty="0"/>
              <a:t>Thinks exploration is important</a:t>
            </a:r>
          </a:p>
        </p:txBody>
      </p:sp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BBBDDB5-FEFB-4753-B311-21C7D58CA8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229"/>
          <a:stretch/>
        </p:blipFill>
        <p:spPr>
          <a:xfrm>
            <a:off x="6098193" y="645106"/>
            <a:ext cx="5176744" cy="5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40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ACF4-B5B5-41A4-A3B5-019F9E7A9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en-US" sz="4400"/>
              <a:t>1711 - Saif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83C56-C6C0-4810-81F6-A0B276222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r>
              <a:rPr lang="en-US" dirty="0"/>
              <a:t>Lives in Pakistan</a:t>
            </a:r>
          </a:p>
          <a:p>
            <a:r>
              <a:rPr lang="en-US" dirty="0"/>
              <a:t>Had not heard of NASA’s plans to visit the moon</a:t>
            </a:r>
          </a:p>
          <a:p>
            <a:r>
              <a:rPr lang="en-US" dirty="0"/>
              <a:t>Is supportive of Space Exploration</a:t>
            </a:r>
          </a:p>
          <a:p>
            <a:r>
              <a:rPr lang="en-US" dirty="0"/>
              <a:t>Would like to go to space if it were possible</a:t>
            </a:r>
          </a:p>
          <a:p>
            <a:r>
              <a:rPr lang="en-US" dirty="0"/>
              <a:t>Would like to for us to host a 3D Design/Printing session for his community online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37964F-0DBD-4031-8FC6-079F6F2841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20" r="5473" b="3"/>
          <a:stretch/>
        </p:blipFill>
        <p:spPr>
          <a:xfrm>
            <a:off x="6098193" y="645106"/>
            <a:ext cx="5176744" cy="5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43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ED691-1BA0-4CA8-8FD4-27481E1D3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en-US" sz="4400"/>
              <a:t>1712 - Jalees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8D5B0-A628-42C4-85A7-EA2CF7AB9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Lives in Pakistan</a:t>
            </a:r>
          </a:p>
          <a:p>
            <a:r>
              <a:rPr lang="en-US" dirty="0">
                <a:solidFill>
                  <a:srgbClr val="000000"/>
                </a:solidFill>
              </a:rPr>
              <a:t>Did significant research ahead of the chat and was best informed</a:t>
            </a:r>
          </a:p>
          <a:p>
            <a:r>
              <a:rPr lang="en-US" dirty="0">
                <a:solidFill>
                  <a:srgbClr val="000000"/>
                </a:solidFill>
              </a:rPr>
              <a:t>Believes in the “abundance mindset”  There is enough for each of us, and we can all make what we have into something more</a:t>
            </a:r>
          </a:p>
          <a:p>
            <a:r>
              <a:rPr lang="en-US" dirty="0">
                <a:solidFill>
                  <a:srgbClr val="000000"/>
                </a:solidFill>
              </a:rPr>
              <a:t>Supportive of Space Exploration</a:t>
            </a:r>
          </a:p>
          <a:p>
            <a:r>
              <a:rPr lang="en-US">
                <a:solidFill>
                  <a:srgbClr val="000000"/>
                </a:solidFill>
              </a:rPr>
              <a:t>Would like to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B033B9-7EC9-4B5B-A518-99D4C086D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193" y="703112"/>
            <a:ext cx="5176744" cy="54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3122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314</Words>
  <Application>Microsoft Office PowerPoint</Application>
  <PresentationFormat>Widescreen</PresentationFormat>
  <Paragraphs>55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Gill Sans MT</vt:lpstr>
      <vt:lpstr>Impact</vt:lpstr>
      <vt:lpstr>Badge</vt:lpstr>
      <vt:lpstr>Week in Review April 26, 2020</vt:lpstr>
      <vt:lpstr>Learn Autocad Fusion 360 in 30 Days</vt:lpstr>
      <vt:lpstr>Day 5: Ice Cube Tray</vt:lpstr>
      <vt:lpstr>Day 6: Hex NUT</vt:lpstr>
      <vt:lpstr>Day 7: Bike Handle Bar</vt:lpstr>
      <vt:lpstr>Countdown To the Moon</vt:lpstr>
      <vt:lpstr>1710 - Drishti</vt:lpstr>
      <vt:lpstr>1711 - Saif</vt:lpstr>
      <vt:lpstr>1712 - Jalees</vt:lpstr>
      <vt:lpstr>1713 - Jason</vt:lpstr>
      <vt:lpstr>1714 - Ahsan</vt:lpstr>
      <vt:lpstr>1715 - John</vt:lpstr>
      <vt:lpstr>1716 –engr Muhammad Aqib</vt:lpstr>
      <vt:lpstr>Plans for the coming Week</vt:lpstr>
      <vt:lpstr>Plans for the Coming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in Review April 26, 2020</dc:title>
  <dc:creator>nathan price</dc:creator>
  <cp:lastModifiedBy>nathan price</cp:lastModifiedBy>
  <cp:revision>2</cp:revision>
  <dcterms:created xsi:type="dcterms:W3CDTF">2020-04-27T01:03:24Z</dcterms:created>
  <dcterms:modified xsi:type="dcterms:W3CDTF">2020-04-27T01:14:39Z</dcterms:modified>
</cp:coreProperties>
</file>