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87" r:id="rId6"/>
    <p:sldId id="281" r:id="rId7"/>
    <p:sldId id="282" r:id="rId8"/>
    <p:sldId id="283" r:id="rId9"/>
    <p:sldId id="286" r:id="rId10"/>
    <p:sldId id="280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624412-22FC-42D4-8C8A-A3DADEE15921}">
          <p14:sldIdLst>
            <p14:sldId id="257"/>
            <p14:sldId id="287"/>
            <p14:sldId id="281"/>
            <p14:sldId id="282"/>
            <p14:sldId id="283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GadgetNate’s</a:t>
            </a:r>
            <a:r>
              <a:rPr lang="en-US" sz="4400" dirty="0">
                <a:solidFill>
                  <a:schemeClr val="tx1"/>
                </a:solidFill>
              </a:rPr>
              <a:t> Week in Review and Preview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January 17, 2021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A9780E-6366-480D-9485-EFA1B4704478}"/>
              </a:ext>
            </a:extLst>
          </p:cNvPr>
          <p:cNvSpPr/>
          <p:nvPr/>
        </p:nvSpPr>
        <p:spPr>
          <a:xfrm>
            <a:off x="5250024" y="1176841"/>
            <a:ext cx="6096000" cy="52322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Space </a:t>
            </a:r>
            <a:r>
              <a:rPr lang="en-US" u="sng" dirty="0"/>
              <a:t>Goals:</a:t>
            </a:r>
            <a:endParaRPr lang="en-US" b="1" dirty="0"/>
          </a:p>
          <a:p>
            <a:r>
              <a:rPr lang="en-US" sz="1400" dirty="0"/>
              <a:t>North Houston Space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Publish video and notes about January 9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Prepare for business meeting</a:t>
            </a:r>
          </a:p>
          <a:p>
            <a:endParaRPr lang="en-US" sz="1400" dirty="0"/>
          </a:p>
          <a:p>
            <a:r>
              <a:rPr lang="en-US" sz="1400" dirty="0"/>
              <a:t>Countdown To The Moon (7 Interviews; 7 Reflections)</a:t>
            </a:r>
          </a:p>
          <a:p>
            <a:endParaRPr lang="en-US" sz="1400" dirty="0"/>
          </a:p>
          <a:p>
            <a:r>
              <a:rPr lang="en-US" sz="1400" dirty="0"/>
              <a:t>Begin application process for Professional Masters in Space Studies at Rice – Write first draft of personal statement, review application, think about letters of recommendation, start process to get transcripts, think about taking the GRE</a:t>
            </a:r>
          </a:p>
          <a:p>
            <a:endParaRPr lang="en-US" sz="1400" dirty="0"/>
          </a:p>
          <a:p>
            <a:r>
              <a:rPr lang="en-US" sz="1400" dirty="0"/>
              <a:t>Begin Outline for Rotary Club Speech “Humanity’s Future In Space”</a:t>
            </a:r>
          </a:p>
          <a:p>
            <a:endParaRPr lang="en-US" sz="1400" dirty="0"/>
          </a:p>
          <a:p>
            <a:endParaRPr lang="en-US" dirty="0"/>
          </a:p>
          <a:p>
            <a:r>
              <a:rPr lang="en-US" u="sng" dirty="0"/>
              <a:t>Personal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Extreme time management and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Run 3 days – 3 miles &lt;11:50 minute/mile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the Tonal 3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Read 100 pages in the book “The Worldly Philosophers” By Robert Heliborne (1/2 the book)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1AE950-0711-4282-89AB-A404055C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2" y="174573"/>
            <a:ext cx="10058400" cy="1371600"/>
          </a:xfrm>
        </p:spPr>
        <p:txBody>
          <a:bodyPr/>
          <a:lstStyle/>
          <a:p>
            <a:r>
              <a:rPr lang="en-US" dirty="0"/>
              <a:t>Summary of Last week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DE4A52-B362-42A6-9700-33DF05DBD174}"/>
              </a:ext>
            </a:extLst>
          </p:cNvPr>
          <p:cNvSpPr/>
          <p:nvPr/>
        </p:nvSpPr>
        <p:spPr>
          <a:xfrm>
            <a:off x="760292" y="1176841"/>
            <a:ext cx="40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Budget – 168 Hours In a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6CEBF-7F3A-4A6D-88F9-1CD061568C90}"/>
              </a:ext>
            </a:extLst>
          </p:cNvPr>
          <p:cNvSpPr txBox="1"/>
          <p:nvPr/>
        </p:nvSpPr>
        <p:spPr>
          <a:xfrm>
            <a:off x="760291" y="4273420"/>
            <a:ext cx="3765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Family Goals</a:t>
            </a:r>
            <a:endParaRPr lang="en-US" b="1" u="sng" dirty="0"/>
          </a:p>
          <a:p>
            <a:pPr marL="285750" indent="-285750">
              <a:buFontTx/>
              <a:buChar char="-"/>
            </a:pPr>
            <a:r>
              <a:rPr lang="en-US" dirty="0"/>
              <a:t>Play family board game (Terraforming Mars?)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 and talk to one family member that I haven’t talked to in a while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A5FCA0-C342-43EC-9A17-FE929F900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81535"/>
              </p:ext>
            </p:extLst>
          </p:nvPr>
        </p:nvGraphicFramePr>
        <p:xfrm>
          <a:off x="637592" y="1612741"/>
          <a:ext cx="4038600" cy="2240280"/>
        </p:xfrm>
        <a:graphic>
          <a:graphicData uri="http://schemas.openxmlformats.org/drawingml/2006/table">
            <a:tbl>
              <a:tblPr/>
              <a:tblGrid>
                <a:gridCol w="1841500">
                  <a:extLst>
                    <a:ext uri="{9D8B030D-6E8A-4147-A177-3AD203B41FA5}">
                      <a16:colId xmlns:a16="http://schemas.microsoft.com/office/drawing/2014/main" val="80630255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124204597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157233980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436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09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97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Family Time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22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 Related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4127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62516"/>
                  </a:ext>
                </a:extLst>
              </a:tr>
            </a:tbl>
          </a:graphicData>
        </a:graphic>
      </p:graphicFrame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6CA7EA41-0A29-4A2A-89BF-B8D474F2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2229" y="1544718"/>
            <a:ext cx="311020" cy="31102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22547541-E516-491A-ADCD-6B2EBE7E5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6719" y="5002263"/>
            <a:ext cx="311020" cy="31102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4652CAED-B766-43EF-85E4-EB43C33A2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3668" y="5311828"/>
            <a:ext cx="311020" cy="3110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65CA3-F8BE-4ACA-90B2-7D6FFDDC09EF}"/>
              </a:ext>
            </a:extLst>
          </p:cNvPr>
          <p:cNvSpPr txBox="1"/>
          <p:nvPr/>
        </p:nvSpPr>
        <p:spPr>
          <a:xfrm>
            <a:off x="4862322" y="56228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80</a:t>
            </a: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B097574B-5737-4EAC-8354-EC8942A3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191" y="4566834"/>
            <a:ext cx="311020" cy="3110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65FC92-A556-4AE7-9A50-A02B7C53AF6E}"/>
              </a:ext>
            </a:extLst>
          </p:cNvPr>
          <p:cNvSpPr txBox="1"/>
          <p:nvPr/>
        </p:nvSpPr>
        <p:spPr>
          <a:xfrm>
            <a:off x="513529" y="51712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DC933D-9725-4D60-83B7-7B586E68E405}"/>
              </a:ext>
            </a:extLst>
          </p:cNvPr>
          <p:cNvSpPr txBox="1"/>
          <p:nvPr/>
        </p:nvSpPr>
        <p:spPr>
          <a:xfrm>
            <a:off x="4977738" y="2775931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BE5939-BF37-4A66-AB29-30352F0969B3}"/>
              </a:ext>
            </a:extLst>
          </p:cNvPr>
          <p:cNvSpPr txBox="1"/>
          <p:nvPr/>
        </p:nvSpPr>
        <p:spPr>
          <a:xfrm>
            <a:off x="4951016" y="3778199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F0941-C5A9-474D-BD1D-6C0068CE203D}"/>
              </a:ext>
            </a:extLst>
          </p:cNvPr>
          <p:cNvSpPr txBox="1"/>
          <p:nvPr/>
        </p:nvSpPr>
        <p:spPr>
          <a:xfrm>
            <a:off x="5063895" y="18648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7EDA88-A1A1-42CD-A492-D1956CD39C5F}"/>
              </a:ext>
            </a:extLst>
          </p:cNvPr>
          <p:cNvSpPr txBox="1"/>
          <p:nvPr/>
        </p:nvSpPr>
        <p:spPr>
          <a:xfrm>
            <a:off x="4946101" y="472729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-</a:t>
            </a:r>
          </a:p>
        </p:txBody>
      </p:sp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32742F64-B32E-4EC1-924B-1A98EEE0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450" y="2311159"/>
            <a:ext cx="311020" cy="3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12B5-752F-4AF8-9891-633D890E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Houston Space Society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8364A-592A-49FD-ACFB-FBEBF2BA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1" y="1778558"/>
            <a:ext cx="5213784" cy="466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D12717-DE1C-4F51-8B38-97AA2D35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01" y="1972206"/>
            <a:ext cx="6469941" cy="35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3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8A9E-FC37-4996-9424-51F5BAFD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Countdown to the Moon Interview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C75A3-2BD7-4558-8A23-CB98486A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8897"/>
            <a:ext cx="1944431" cy="2244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3E57F-3D54-4419-9322-91669F23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35" y="1848897"/>
            <a:ext cx="1956896" cy="2244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C5785-B02C-493D-A796-ADD9511B1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36" y="1848897"/>
            <a:ext cx="2351972" cy="2244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54BB4-8E2D-4D68-8BA9-27FAB4B14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304" y="1841702"/>
            <a:ext cx="1956896" cy="2251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FF0C2-179E-4034-AD39-31D054594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399" y="4228470"/>
            <a:ext cx="1847958" cy="2142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35B20-10CD-4DB6-876B-7A2ED7A17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6282" y="4228470"/>
            <a:ext cx="1867648" cy="2142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0191A-4587-4400-8612-4B6B578F0F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9378" y="4224326"/>
            <a:ext cx="1850449" cy="21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6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FF05-29F8-4F59-8187-613EA394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 Review of last year’s Countdown to the Moon Interviews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04797-FB92-4B6C-95C8-A0F23AE7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2" y="1901651"/>
            <a:ext cx="2469244" cy="1911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5DC82D-821E-4E64-9832-9EF7709B1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140" y="1901650"/>
            <a:ext cx="2467814" cy="1911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33A65-A99C-4115-94A0-55C631837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008" y="1901650"/>
            <a:ext cx="2484999" cy="1911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75B32-A732-432B-96FB-6E14ECA88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159" y="1901650"/>
            <a:ext cx="2484999" cy="1911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F5213-2907-4295-B1E2-A507B286A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609" y="4008633"/>
            <a:ext cx="2743438" cy="2126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0B8E5-5003-4988-96F5-F9BAC9751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770" y="4002065"/>
            <a:ext cx="2754577" cy="2130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EE9017-503F-44D8-9900-4C0C2F8802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356" y="4013553"/>
            <a:ext cx="2754577" cy="21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CFF2-D0A5-47C6-92A9-0369CEA8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3 days – 3 miles &lt;11:50 minute/mile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AE491-5B5E-40BF-80BA-31E1CBC1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 – 3.00 Miles 10:55 min/mile</a:t>
            </a:r>
          </a:p>
          <a:p>
            <a:r>
              <a:rPr lang="en-US" dirty="0"/>
              <a:t>Wednesday – 3.01 – 11:22 min/mile</a:t>
            </a:r>
          </a:p>
          <a:p>
            <a:r>
              <a:rPr lang="en-US" dirty="0"/>
              <a:t>Friday  – 3.02 – 11:08 min/mile</a:t>
            </a:r>
          </a:p>
        </p:txBody>
      </p:sp>
    </p:spTree>
    <p:extLst>
      <p:ext uri="{BB962C8B-B14F-4D97-AF65-F5344CB8AC3E}">
        <p14:creationId xmlns:p14="http://schemas.microsoft.com/office/powerpoint/2010/main" val="245453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A9780E-6366-480D-9485-EFA1B4704478}"/>
              </a:ext>
            </a:extLst>
          </p:cNvPr>
          <p:cNvSpPr/>
          <p:nvPr/>
        </p:nvSpPr>
        <p:spPr>
          <a:xfrm>
            <a:off x="5250024" y="1176841"/>
            <a:ext cx="6096000" cy="52322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Space </a:t>
            </a:r>
            <a:r>
              <a:rPr lang="en-US" u="sng" dirty="0"/>
              <a:t>Goals:</a:t>
            </a:r>
            <a:endParaRPr lang="en-US" b="1" dirty="0"/>
          </a:p>
          <a:p>
            <a:r>
              <a:rPr lang="en-US" sz="1400" dirty="0"/>
              <a:t>North Houston Space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Prepare for business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Promote Next Space meeting</a:t>
            </a:r>
          </a:p>
          <a:p>
            <a:endParaRPr lang="en-US" sz="1400" dirty="0"/>
          </a:p>
          <a:p>
            <a:r>
              <a:rPr lang="en-US" sz="1400" dirty="0"/>
              <a:t>Countdown To The Moon (7 Interviews; 7 Reflections)</a:t>
            </a:r>
          </a:p>
          <a:p>
            <a:endParaRPr lang="en-US" sz="1400" dirty="0"/>
          </a:p>
          <a:p>
            <a:r>
              <a:rPr lang="en-US" sz="1400" dirty="0"/>
              <a:t>Begin application process for Professional Masters in Space Studies at Rice – Write first draft of personal statement, review application, think about letters of recommendation, start process to get transcripts, think about taking the GRE</a:t>
            </a:r>
          </a:p>
          <a:p>
            <a:endParaRPr lang="en-US" sz="1400" dirty="0"/>
          </a:p>
          <a:p>
            <a:r>
              <a:rPr lang="en-US" sz="1400" dirty="0"/>
              <a:t>Begin Outline for Rotary Club Speech “Humanity’s Future In Space”</a:t>
            </a:r>
          </a:p>
          <a:p>
            <a:endParaRPr lang="en-US" sz="1400" dirty="0"/>
          </a:p>
          <a:p>
            <a:endParaRPr lang="en-US" dirty="0"/>
          </a:p>
          <a:p>
            <a:r>
              <a:rPr lang="en-US" u="sng" dirty="0"/>
              <a:t>Personal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Extreme time management and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Run 3 days – 3 miles &lt;11:45 minute/mile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the Tonal 3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Read 70 pages in the book “The Worldly Philosophers” By Robert Heliborne (1/2 the book)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1AE950-0711-4282-89AB-A404055C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2" y="174573"/>
            <a:ext cx="10058400" cy="1371600"/>
          </a:xfrm>
        </p:spPr>
        <p:txBody>
          <a:bodyPr/>
          <a:lstStyle/>
          <a:p>
            <a:r>
              <a:rPr lang="en-US" dirty="0"/>
              <a:t>Plans for the coming week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DE4A52-B362-42A6-9700-33DF05DBD174}"/>
              </a:ext>
            </a:extLst>
          </p:cNvPr>
          <p:cNvSpPr/>
          <p:nvPr/>
        </p:nvSpPr>
        <p:spPr>
          <a:xfrm>
            <a:off x="760292" y="1176841"/>
            <a:ext cx="40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Budget – 168 Hours In a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C1D2B4-E4D3-4C24-8B15-C072E31B845C}"/>
              </a:ext>
            </a:extLst>
          </p:cNvPr>
          <p:cNvGraphicFramePr>
            <a:graphicFrameLocks noGrp="1"/>
          </p:cNvGraphicFramePr>
          <p:nvPr/>
        </p:nvGraphicFramePr>
        <p:xfrm>
          <a:off x="760291" y="1692593"/>
          <a:ext cx="3765055" cy="22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1233">
                  <a:extLst>
                    <a:ext uri="{9D8B030D-6E8A-4147-A177-3AD203B41FA5}">
                      <a16:colId xmlns:a16="http://schemas.microsoft.com/office/drawing/2014/main" val="4245422383"/>
                    </a:ext>
                  </a:extLst>
                </a:gridCol>
                <a:gridCol w="993822">
                  <a:extLst>
                    <a:ext uri="{9D8B030D-6E8A-4147-A177-3AD203B41FA5}">
                      <a16:colId xmlns:a16="http://schemas.microsoft.com/office/drawing/2014/main" val="102166752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Buffer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19471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Sleep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450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Work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47489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Family Time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87121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Space Related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77451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Personal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197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926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{0A4A9261-F93C-4BD2-87D8-650859C27423}tf78438558_win32</Template>
  <TotalTime>629</TotalTime>
  <Words>399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SavonVTI</vt:lpstr>
      <vt:lpstr>GadgetNate’s Week in Review and Preview</vt:lpstr>
      <vt:lpstr>Summary of Last week</vt:lpstr>
      <vt:lpstr>North Houston Space Society</vt:lpstr>
      <vt:lpstr>7 Countdown to the Moon Interview</vt:lpstr>
      <vt:lpstr>7 Review of last year’s Countdown to the Moon Interviews</vt:lpstr>
      <vt:lpstr>Run 3 days – 3 miles &lt;11:50 minute/mile</vt:lpstr>
      <vt:lpstr>Plans for the coming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GadgetNate’s Week in Review and Preview</dc:title>
  <dc:creator>nathan price</dc:creator>
  <cp:lastModifiedBy>nathan price</cp:lastModifiedBy>
  <cp:revision>23</cp:revision>
  <cp:lastPrinted>2021-01-11T03:43:54Z</cp:lastPrinted>
  <dcterms:created xsi:type="dcterms:W3CDTF">2021-01-03T19:45:05Z</dcterms:created>
  <dcterms:modified xsi:type="dcterms:W3CDTF">2021-01-18T01:19:00Z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