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A624412-22FC-42D4-8C8A-A3DADEE15921}">
          <p14:sldIdLst>
            <p14:sldId id="257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Lorem ipsum dolor sit amet, consectetuer adipiscing elit.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Nunc viverra imperdiet enim. Fusce est. Vivamus a tellus.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Pellentesque habitant morbi tristique senectus et netus.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graph with downward tren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0451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Lorem ipsum dolor sit amet, consectetuer adipiscing elit. </a:t>
          </a:r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119918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07481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Nunc viverra imperdiet enim. Fusce est. Vivamus a tellus.</a:t>
          </a:r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Pellentesque habitant morbi tristique senectus et netus.</a:t>
          </a:r>
        </a:p>
      </dsp:txBody>
      <dsp:txXfrm>
        <a:off x="7041543" y="2695306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 err="1">
                <a:solidFill>
                  <a:schemeClr val="tx1"/>
                </a:solidFill>
              </a:rPr>
              <a:t>GadgetNate’s</a:t>
            </a:r>
            <a:r>
              <a:rPr lang="en-US" sz="4400" dirty="0">
                <a:solidFill>
                  <a:schemeClr val="tx1"/>
                </a:solidFill>
              </a:rPr>
              <a:t> Week in Review and Preview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January 3, 2021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DE1A-8E5D-468A-9D23-38FF1D0D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Run 3 days this week (3 miles each) – Less than a 12 minute mile</a:t>
            </a:r>
          </a:p>
        </p:txBody>
      </p:sp>
    </p:spTree>
    <p:extLst>
      <p:ext uri="{BB962C8B-B14F-4D97-AF65-F5344CB8AC3E}">
        <p14:creationId xmlns:p14="http://schemas.microsoft.com/office/powerpoint/2010/main" val="22306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9719D-5B8F-451D-89DF-A7B72165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Coffee – No TEA</a:t>
            </a:r>
          </a:p>
        </p:txBody>
      </p:sp>
    </p:spTree>
    <p:extLst>
      <p:ext uri="{BB962C8B-B14F-4D97-AF65-F5344CB8AC3E}">
        <p14:creationId xmlns:p14="http://schemas.microsoft.com/office/powerpoint/2010/main" val="845435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98C7-A08A-4CF5-BAA8-19E07332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 my last 7 days of vacation!</a:t>
            </a:r>
          </a:p>
        </p:txBody>
      </p:sp>
    </p:spTree>
    <p:extLst>
      <p:ext uri="{BB962C8B-B14F-4D97-AF65-F5344CB8AC3E}">
        <p14:creationId xmlns:p14="http://schemas.microsoft.com/office/powerpoint/2010/main" val="3863077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B9C1-8049-4359-B2E6-CF8650357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Plans for the coming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F4C8-30BC-4305-8E1F-42D5CC6A9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Budget</a:t>
            </a:r>
          </a:p>
          <a:p>
            <a:r>
              <a:rPr lang="en-US" dirty="0"/>
              <a:t>Space Goals</a:t>
            </a:r>
          </a:p>
          <a:p>
            <a:r>
              <a:rPr lang="en-US" dirty="0"/>
              <a:t>Personal Goals</a:t>
            </a:r>
          </a:p>
          <a:p>
            <a:r>
              <a:rPr lang="en-US" dirty="0"/>
              <a:t>Work Goals</a:t>
            </a:r>
          </a:p>
          <a:p>
            <a:r>
              <a:rPr lang="en-US"/>
              <a:t>Family Goals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58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Title Lorem Ipsum 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01955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EBFD-974A-4D72-A92C-7D1EC247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I do on Last Week’s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D3D0E-F513-41B8-A766-9773F386F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 Countdown to the Moon Interviews</a:t>
            </a:r>
          </a:p>
          <a:p>
            <a:r>
              <a:rPr lang="en-US" dirty="0"/>
              <a:t>7 Review of last year’s Countdown to the Moon Interviews</a:t>
            </a:r>
          </a:p>
          <a:p>
            <a:r>
              <a:rPr lang="en-US" dirty="0"/>
              <a:t>Put Countdown to the Moon on a micro SD Card</a:t>
            </a:r>
          </a:p>
          <a:p>
            <a:r>
              <a:rPr lang="en-US" dirty="0"/>
              <a:t>Complete North Houston Space Society Chapter Report</a:t>
            </a:r>
          </a:p>
          <a:p>
            <a:r>
              <a:rPr lang="en-US" dirty="0"/>
              <a:t>Market the Jan 9</a:t>
            </a:r>
            <a:r>
              <a:rPr lang="en-US" baseline="30000" dirty="0"/>
              <a:t>th</a:t>
            </a:r>
            <a:r>
              <a:rPr lang="en-US" dirty="0"/>
              <a:t> North Houston Space Society Meeting</a:t>
            </a:r>
          </a:p>
          <a:p>
            <a:r>
              <a:rPr lang="en-US" dirty="0"/>
              <a:t>Finish Reading “Notes from underground” by Fyodor Dostoevsky</a:t>
            </a:r>
          </a:p>
          <a:p>
            <a:r>
              <a:rPr lang="en-US" dirty="0"/>
              <a:t>Exercise 7 days on the Tonal</a:t>
            </a:r>
          </a:p>
          <a:p>
            <a:r>
              <a:rPr lang="en-US" dirty="0"/>
              <a:t>Run 3 days this week (3 miles each) – Less than a 12 minute mile</a:t>
            </a:r>
          </a:p>
          <a:p>
            <a:r>
              <a:rPr lang="en-US" dirty="0"/>
              <a:t>No Coffee – No TEA</a:t>
            </a:r>
          </a:p>
          <a:p>
            <a:r>
              <a:rPr lang="en-US" dirty="0"/>
              <a:t>Enjoy my last 7 days of vacation!</a:t>
            </a:r>
          </a:p>
          <a:p>
            <a:endParaRPr lang="en-US" dirty="0"/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AC37A4A6-A351-4860-A443-D99652FF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780" y="2112451"/>
            <a:ext cx="311020" cy="311020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7C43754C-E866-4EC5-8F21-E94D1C671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1" y="2433424"/>
            <a:ext cx="311020" cy="311020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2126F535-0D59-48DF-B1F4-043FA59B2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441" y="2833370"/>
            <a:ext cx="311020" cy="311020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E87651BB-1286-441D-A2D5-CC203424B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62" y="3154343"/>
            <a:ext cx="311020" cy="31102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252A85EF-0D34-4802-9E31-D97BE45D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441" y="3640157"/>
            <a:ext cx="311020" cy="311020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08E577AC-0348-4513-A30E-9E2CC6F33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62" y="3961130"/>
            <a:ext cx="311020" cy="311020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83F851D7-2138-4FF2-9113-4C09EC768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102" y="4361076"/>
            <a:ext cx="311020" cy="31102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5F51982E-4430-4BC3-B37B-B963E7F3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9323" y="4682049"/>
            <a:ext cx="311020" cy="31102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A70E146F-6034-495E-8377-C0D772A5E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882" y="5091326"/>
            <a:ext cx="311020" cy="31102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8DCCE88C-C80F-4788-9524-59CCB5DC5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103" y="5412299"/>
            <a:ext cx="311020" cy="31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08A9E-FC37-4996-9424-51F5BAFD9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Countdown to the Moon Interview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0419A-D3E5-4CEB-A096-8FAC11ED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22" y="1910176"/>
            <a:ext cx="1750779" cy="1961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B17FF5-CC37-4ABE-BE58-C3611513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660" y="1910176"/>
            <a:ext cx="2131794" cy="1961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D1BBC-8BCF-4E91-B942-E6C0E3B3F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414" y="1839837"/>
            <a:ext cx="1733395" cy="1971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062C6-8E76-4C10-9874-6C848AAB00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411" y="1839837"/>
            <a:ext cx="2140667" cy="196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FDF97-188A-453C-915B-1B2CDA67F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8655" y="4047516"/>
            <a:ext cx="1949380" cy="2279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36BE15-AA21-4BA5-AA45-7FE01C32E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823" y="4047516"/>
            <a:ext cx="2122354" cy="2461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B48DFB-080B-4A16-874E-D87E234CE4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4659" y="4047516"/>
            <a:ext cx="2140667" cy="244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FF05-29F8-4F59-8187-613EA394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 Review of last year’s Countdown to the Moon Interviews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569C6-BC89-49BC-B86D-25D3A9DA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97" y="2014194"/>
            <a:ext cx="2776161" cy="21448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83490-5C1B-4F7F-9D0A-3D2B90C2B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90" y="2014194"/>
            <a:ext cx="2597858" cy="2144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7D47B8-AA34-4620-9820-7D850AF52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154" y="2014194"/>
            <a:ext cx="2631920" cy="21448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B2F9F2-B58E-422E-B639-033A3D26E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3517" y="2014194"/>
            <a:ext cx="2749118" cy="2154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1EAB55-6BDE-42CD-89E9-BC160774E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150" y="4335507"/>
            <a:ext cx="3139299" cy="2390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FA5A1-B788-42D0-925D-B23439EA7B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7294" y="4271344"/>
            <a:ext cx="3290259" cy="2586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D84F40-2836-4D9D-9CB7-9EABE3B18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0398" y="4238654"/>
            <a:ext cx="3102481" cy="258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3F688-8B05-4791-A627-417F9E6E7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Put Countdown to the Moon on a micro SD Card</a:t>
            </a:r>
          </a:p>
        </p:txBody>
      </p:sp>
    </p:spTree>
    <p:extLst>
      <p:ext uri="{BB962C8B-B14F-4D97-AF65-F5344CB8AC3E}">
        <p14:creationId xmlns:p14="http://schemas.microsoft.com/office/powerpoint/2010/main" val="837408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A2CBE-2F97-4FDD-9F59-68344A42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Complete North Houston Space Society Chapter Report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0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9C5C-31EF-442A-ADFD-8EC4C7642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Market the Jan 9</a:t>
            </a:r>
            <a:r>
              <a:rPr lang="en-US" baseline="30000" dirty="0"/>
              <a:t>th</a:t>
            </a:r>
            <a:r>
              <a:rPr lang="en-US" dirty="0"/>
              <a:t> North Houston Space Society Meeting</a:t>
            </a:r>
          </a:p>
        </p:txBody>
      </p:sp>
    </p:spTree>
    <p:extLst>
      <p:ext uri="{BB962C8B-B14F-4D97-AF65-F5344CB8AC3E}">
        <p14:creationId xmlns:p14="http://schemas.microsoft.com/office/powerpoint/2010/main" val="200151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131A-7784-47AA-8623-DFB1DD83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Reading “Notes from underground” by Fyodor Dostoevsky</a:t>
            </a:r>
          </a:p>
        </p:txBody>
      </p:sp>
    </p:spTree>
    <p:extLst>
      <p:ext uri="{BB962C8B-B14F-4D97-AF65-F5344CB8AC3E}">
        <p14:creationId xmlns:p14="http://schemas.microsoft.com/office/powerpoint/2010/main" val="58637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BF09-11D8-4385-BB1B-68BDFC23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7 days on the Tonal</a:t>
            </a:r>
          </a:p>
        </p:txBody>
      </p:sp>
    </p:spTree>
    <p:extLst>
      <p:ext uri="{BB962C8B-B14F-4D97-AF65-F5344CB8AC3E}">
        <p14:creationId xmlns:p14="http://schemas.microsoft.com/office/powerpoint/2010/main" val="12619659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{0A4A9261-F93C-4BD2-87D8-650859C27423}tf78438558_win32</Template>
  <TotalTime>20</TotalTime>
  <Words>243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SavonVTI</vt:lpstr>
      <vt:lpstr>GadgetNate’s Week in Review and Preview</vt:lpstr>
      <vt:lpstr>How did I do on Last Week’s Goals</vt:lpstr>
      <vt:lpstr>7 Countdown to the Moon Interview</vt:lpstr>
      <vt:lpstr>7 Review of last year’s Countdown to the Moon Interviews</vt:lpstr>
      <vt:lpstr>Put Countdown to the Moon on a micro SD Card</vt:lpstr>
      <vt:lpstr>Complete North Houston Space Society Chapter Report </vt:lpstr>
      <vt:lpstr>Market the Jan 9th North Houston Space Society Meeting</vt:lpstr>
      <vt:lpstr>Finish Reading “Notes from underground” by Fyodor Dostoevsky</vt:lpstr>
      <vt:lpstr>Exercise 7 days on the Tonal</vt:lpstr>
      <vt:lpstr>Run 3 days this week (3 miles each) – Less than a 12 minute mile</vt:lpstr>
      <vt:lpstr>No Coffee – No TEA</vt:lpstr>
      <vt:lpstr>Enjoy my last 7 days of vacation!</vt:lpstr>
      <vt:lpstr>Plans for the coming week</vt:lpstr>
      <vt:lpstr>Title Lorem Ipsum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GadgetNate’s Week in Review and Preview</dc:title>
  <dc:creator>nathan price</dc:creator>
  <cp:lastModifiedBy>nathan price</cp:lastModifiedBy>
  <cp:revision>4</cp:revision>
  <dcterms:created xsi:type="dcterms:W3CDTF">2021-01-03T19:45:05Z</dcterms:created>
  <dcterms:modified xsi:type="dcterms:W3CDTF">2021-01-03T20:05:42Z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