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08E42-815C-464A-988D-8F0821DFB0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GadgetNate’s</a:t>
            </a:r>
            <a:r>
              <a:rPr lang="en-US" dirty="0"/>
              <a:t> Week in Review and preview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AA386-02A5-4D10-9A9B-9160189C1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Review: Monday, December 21, 2020 – Sunday, December 27, 2020</a:t>
            </a:r>
          </a:p>
          <a:p>
            <a:r>
              <a:rPr lang="en-US" dirty="0"/>
              <a:t>Preview: Dec. 28, 2020 – Jan 3, 2021</a:t>
            </a:r>
          </a:p>
        </p:txBody>
      </p:sp>
    </p:spTree>
    <p:extLst>
      <p:ext uri="{BB962C8B-B14F-4D97-AF65-F5344CB8AC3E}">
        <p14:creationId xmlns:p14="http://schemas.microsoft.com/office/powerpoint/2010/main" val="382638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Sunday, December 27,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63581-8614-4B5E-BC9D-E023279C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55" y="1013250"/>
            <a:ext cx="4237087" cy="411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E0F30-3E32-4E6F-895B-112E28029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86" y="1013250"/>
            <a:ext cx="5098222" cy="512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0A1C9-F6A8-4087-872A-4D3AD7738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513" y="3177517"/>
            <a:ext cx="4930567" cy="29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2B415-6244-43A5-8D14-A8D141CB9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66" y="3160643"/>
            <a:ext cx="4088107" cy="2817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F2D73-EFA6-4031-9138-826520CE3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07" y="3160643"/>
            <a:ext cx="2595958" cy="2737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0ED3A-CF49-4230-A0EE-093EF8D8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3160643"/>
            <a:ext cx="2545662" cy="1340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E9EAC-D45D-4A7F-A3FE-7424CEBCE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76" y="4569567"/>
            <a:ext cx="3166659" cy="1955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7685A-83D1-4BE9-92C8-2F1FA2BE3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225" y="288645"/>
            <a:ext cx="2555458" cy="2817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48850-369A-4DEB-860E-004C8485C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8632" y="125990"/>
            <a:ext cx="4543528" cy="29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DBDC-2F70-47BB-95B8-CE0ED2F6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38" y="97972"/>
            <a:ext cx="10396882" cy="1151965"/>
          </a:xfrm>
        </p:spPr>
        <p:txBody>
          <a:bodyPr/>
          <a:lstStyle/>
          <a:p>
            <a:r>
              <a:rPr lang="en-US" dirty="0"/>
              <a:t>Accomplishments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72339-3007-4BB2-94F5-1DBED2C7DB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9878" y="1110344"/>
            <a:ext cx="10660629" cy="4264242"/>
          </a:xfrm>
        </p:spPr>
        <p:txBody>
          <a:bodyPr/>
          <a:lstStyle/>
          <a:p>
            <a:r>
              <a:rPr lang="en-US" dirty="0"/>
              <a:t>7 Countdown to the Moon Interviews</a:t>
            </a:r>
          </a:p>
          <a:p>
            <a:r>
              <a:rPr lang="en-US" dirty="0"/>
              <a:t>7 Review of last year’s Countdown to the Moon Interviews</a:t>
            </a:r>
          </a:p>
          <a:p>
            <a:r>
              <a:rPr lang="en-US" dirty="0"/>
              <a:t>North Houston Space Society – First Elections, First Business meeting; 2020 chapter report draft complete; Monthly outreach meetings Set and Next Business Meeting Set</a:t>
            </a:r>
          </a:p>
          <a:p>
            <a:r>
              <a:rPr lang="en-US" dirty="0"/>
              <a:t>Successful Christmas Celebration</a:t>
            </a:r>
          </a:p>
          <a:p>
            <a:r>
              <a:rPr lang="en-US" dirty="0"/>
              <a:t>Significant Winter Cleaning</a:t>
            </a:r>
          </a:p>
          <a:p>
            <a:r>
              <a:rPr lang="en-US" dirty="0"/>
              <a:t>No Coffee or Tea</a:t>
            </a:r>
          </a:p>
          <a:p>
            <a:r>
              <a:rPr lang="en-US" dirty="0"/>
              <a:t>Prepare for arrival of Tonal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8ED4F-7C5A-484B-920A-901C82D3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467" y="3269974"/>
            <a:ext cx="2694481" cy="2380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77D4A-5C9B-4139-A566-F4304BA8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473" y="3041373"/>
            <a:ext cx="2435287" cy="31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5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DBDC-2F70-47BB-95B8-CE0ED2F6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55" y="-180323"/>
            <a:ext cx="10396882" cy="1151965"/>
          </a:xfrm>
        </p:spPr>
        <p:txBody>
          <a:bodyPr/>
          <a:lstStyle/>
          <a:p>
            <a:r>
              <a:rPr lang="en-US" dirty="0"/>
              <a:t>Plans for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72339-3007-4BB2-94F5-1DBED2C7DB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9878" y="1110344"/>
            <a:ext cx="10660629" cy="42642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7 Countdown to the Moon Interviews</a:t>
            </a:r>
          </a:p>
          <a:p>
            <a:r>
              <a:rPr lang="en-US" dirty="0"/>
              <a:t>7 Review of last year’s Countdown to the Moon Interviews</a:t>
            </a:r>
          </a:p>
          <a:p>
            <a:r>
              <a:rPr lang="en-US" dirty="0"/>
              <a:t>Put Countdown to the Moon on a micro SD Card</a:t>
            </a:r>
          </a:p>
          <a:p>
            <a:r>
              <a:rPr lang="en-US" dirty="0"/>
              <a:t>Complete North Houston Space Society Chapter Report</a:t>
            </a:r>
          </a:p>
          <a:p>
            <a:r>
              <a:rPr lang="en-US" dirty="0"/>
              <a:t>Market the Jan 9</a:t>
            </a:r>
            <a:r>
              <a:rPr lang="en-US" baseline="30000" dirty="0"/>
              <a:t>th</a:t>
            </a:r>
            <a:r>
              <a:rPr lang="en-US" dirty="0"/>
              <a:t> North Houston Space Society Meeting</a:t>
            </a:r>
          </a:p>
          <a:p>
            <a:r>
              <a:rPr lang="en-US" dirty="0"/>
              <a:t>Finish Reading “Notes from underground” by Fyodor Dostoevsky</a:t>
            </a:r>
          </a:p>
          <a:p>
            <a:r>
              <a:rPr lang="en-US" dirty="0"/>
              <a:t>Exercise 7 days on the Tonal</a:t>
            </a:r>
          </a:p>
          <a:p>
            <a:r>
              <a:rPr lang="en-US" dirty="0"/>
              <a:t>Run 3 days this week (3 miles each) – Less than a 12 minute mile</a:t>
            </a:r>
          </a:p>
          <a:p>
            <a:r>
              <a:rPr lang="en-US" dirty="0"/>
              <a:t>No Coffee – No TEA</a:t>
            </a:r>
          </a:p>
          <a:p>
            <a:r>
              <a:rPr lang="en-US" dirty="0"/>
              <a:t>Enjoy my last 7 days of vacation!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90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Monday, December 21,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164CC-B652-4EB6-B7C2-8DF7252F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6" y="1013250"/>
            <a:ext cx="4298052" cy="48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CC3BF-2C04-48E7-B8B6-0B47648A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65" y="1013250"/>
            <a:ext cx="5029636" cy="4176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73C5B-49BE-4B92-B019-86F4FD6FF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947" y="4381284"/>
            <a:ext cx="3080088" cy="18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Monday, December 21, 2020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2C568-0BFE-491A-95E9-285D4EC2E975}"/>
              </a:ext>
            </a:extLst>
          </p:cNvPr>
          <p:cNvSpPr txBox="1"/>
          <p:nvPr/>
        </p:nvSpPr>
        <p:spPr>
          <a:xfrm>
            <a:off x="373224" y="1045029"/>
            <a:ext cx="728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Houston Space Society conduct its first Elections and Business Meeting!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748CA-7DFF-4912-BD63-9AAB56FBF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9" y="1691360"/>
            <a:ext cx="2202371" cy="1691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65E98-7265-4116-B46F-E09D7ABE8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893" y="1678802"/>
            <a:ext cx="1712910" cy="1704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0C06B-6EEA-4F9B-94C2-F667514C2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163" y="1722401"/>
            <a:ext cx="1795923" cy="1660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81E300-378F-4C1B-B933-B3ABF1C7B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446" y="1741716"/>
            <a:ext cx="1624140" cy="1704345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5F4BD6FA-72D5-460B-AEF3-96E8687CA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C7255C-6516-44EB-B48A-8CF11EB61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197" y="1722401"/>
            <a:ext cx="1498841" cy="1726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96805E-44B6-4695-B851-64D32772A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8697" y="1722401"/>
            <a:ext cx="1268783" cy="17547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22FF98-259F-43EF-B83B-4E72C33C0BDE}"/>
              </a:ext>
            </a:extLst>
          </p:cNvPr>
          <p:cNvSpPr txBox="1"/>
          <p:nvPr/>
        </p:nvSpPr>
        <p:spPr>
          <a:xfrm>
            <a:off x="373224" y="3446061"/>
            <a:ext cx="167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Nathan Price</a:t>
            </a:r>
          </a:p>
          <a:p>
            <a:r>
              <a:rPr lang="en-US" dirty="0"/>
              <a:t>President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DBE43-FFE4-4513-9E82-BF5D19C00897}"/>
              </a:ext>
            </a:extLst>
          </p:cNvPr>
          <p:cNvSpPr txBox="1"/>
          <p:nvPr/>
        </p:nvSpPr>
        <p:spPr>
          <a:xfrm>
            <a:off x="2277061" y="3446061"/>
            <a:ext cx="167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Greg Stanley</a:t>
            </a:r>
          </a:p>
          <a:p>
            <a:r>
              <a:rPr lang="en-US" dirty="0"/>
              <a:t>Vice President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3A24D-CFDC-4978-A9E9-97C566A2462A}"/>
              </a:ext>
            </a:extLst>
          </p:cNvPr>
          <p:cNvSpPr txBox="1"/>
          <p:nvPr/>
        </p:nvSpPr>
        <p:spPr>
          <a:xfrm>
            <a:off x="4132782" y="3446349"/>
            <a:ext cx="167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Masha </a:t>
            </a:r>
            <a:r>
              <a:rPr lang="en-US" dirty="0" err="1"/>
              <a:t>Esfand</a:t>
            </a:r>
            <a:endParaRPr lang="en-US" dirty="0"/>
          </a:p>
          <a:p>
            <a:r>
              <a:rPr lang="en-US" dirty="0"/>
              <a:t>Secretary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1008B3-185A-469E-BBF4-F3C94EF7411D}"/>
              </a:ext>
            </a:extLst>
          </p:cNvPr>
          <p:cNvSpPr txBox="1"/>
          <p:nvPr/>
        </p:nvSpPr>
        <p:spPr>
          <a:xfrm>
            <a:off x="6125409" y="3477102"/>
            <a:ext cx="167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Keith </a:t>
            </a:r>
            <a:r>
              <a:rPr lang="en-US" dirty="0" err="1"/>
              <a:t>Duazat</a:t>
            </a:r>
            <a:endParaRPr lang="en-US" dirty="0"/>
          </a:p>
          <a:p>
            <a:r>
              <a:rPr lang="en-US" dirty="0"/>
              <a:t>Treasurer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CADDA-1B02-478B-BC66-E87BE2F15A35}"/>
              </a:ext>
            </a:extLst>
          </p:cNvPr>
          <p:cNvSpPr txBox="1"/>
          <p:nvPr/>
        </p:nvSpPr>
        <p:spPr>
          <a:xfrm>
            <a:off x="8118036" y="3429000"/>
            <a:ext cx="1674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Heather </a:t>
            </a:r>
            <a:r>
              <a:rPr lang="en-US" dirty="0" err="1"/>
              <a:t>Domjan</a:t>
            </a:r>
            <a:br>
              <a:rPr lang="en-US" b="1" dirty="0"/>
            </a:br>
            <a:r>
              <a:rPr lang="en-US" dirty="0"/>
              <a:t>Director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71A58D-FD13-4FB5-80D3-ED02F3F2E4EA}"/>
              </a:ext>
            </a:extLst>
          </p:cNvPr>
          <p:cNvSpPr txBox="1"/>
          <p:nvPr/>
        </p:nvSpPr>
        <p:spPr>
          <a:xfrm>
            <a:off x="9807259" y="3429000"/>
            <a:ext cx="1674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 Stuart Hardwick</a:t>
            </a:r>
          </a:p>
          <a:p>
            <a:r>
              <a:rPr lang="en-US" dirty="0"/>
              <a:t>Director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C9B5A1-7ED8-4DC1-AEE0-A31D4654CCEC}"/>
              </a:ext>
            </a:extLst>
          </p:cNvPr>
          <p:cNvSpPr txBox="1"/>
          <p:nvPr/>
        </p:nvSpPr>
        <p:spPr>
          <a:xfrm>
            <a:off x="505125" y="4711959"/>
            <a:ext cx="997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decided on the meeting dates for our monthly outreach meetings and our next business meeting</a:t>
            </a:r>
          </a:p>
        </p:txBody>
      </p:sp>
    </p:spTree>
    <p:extLst>
      <p:ext uri="{BB962C8B-B14F-4D97-AF65-F5344CB8AC3E}">
        <p14:creationId xmlns:p14="http://schemas.microsoft.com/office/powerpoint/2010/main" val="306530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Tuesday, December 22,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E3B9A-FAC7-4391-A920-6F00CC144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86" y="1013250"/>
            <a:ext cx="4214225" cy="4138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228B9-15E7-4DE5-9CCC-E96B8F33F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05" y="900574"/>
            <a:ext cx="4854361" cy="5593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7FDFB-4C99-48B6-AAC0-31F1FB6B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388" y="3348199"/>
            <a:ext cx="4823878" cy="29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6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Wednesday, December 23,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CFC0F-C26C-4227-A5B4-EA2D7A98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6" y="978957"/>
            <a:ext cx="4366638" cy="4900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F971-AA50-482C-8E1C-B3A24BEB1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87" y="978957"/>
            <a:ext cx="5151566" cy="4755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C0621-0F06-467E-B992-C7EEAE755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87" y="2785054"/>
            <a:ext cx="4907705" cy="30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1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Thursday, December 24,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A0970-DB4A-401F-8D1B-2B220D701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12" y="1013250"/>
            <a:ext cx="4298052" cy="493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94EE1-9F32-444E-9B46-0E7B7C8D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708" y="1013250"/>
            <a:ext cx="5044877" cy="3909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72451-AF17-4A1B-99E6-83FDF26F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08" y="2343520"/>
            <a:ext cx="4884843" cy="292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77FA99-D8EB-4F3E-99E4-B95422E2D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774" y="4646692"/>
            <a:ext cx="2915522" cy="18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86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Friday, December 25,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41F8E-64C2-4B19-8B5F-B3299CEA3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1" y="1151965"/>
            <a:ext cx="4275190" cy="492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2DFF7-5CF3-4DBB-B5DD-E91B83EBB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79" y="1151965"/>
            <a:ext cx="5075360" cy="5235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9B429-541D-4727-B744-5F254E36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79" y="2941360"/>
            <a:ext cx="4968671" cy="29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60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Friday, December 25, 2020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7A7F1-F5A1-46CB-BFEE-EFF84753DC88}"/>
              </a:ext>
            </a:extLst>
          </p:cNvPr>
          <p:cNvSpPr txBox="1"/>
          <p:nvPr/>
        </p:nvSpPr>
        <p:spPr>
          <a:xfrm>
            <a:off x="7603435" y="407504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Christmas Celebration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79DF1-22DA-4344-90B2-D425A4D25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77" y="887321"/>
            <a:ext cx="8146486" cy="58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0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C7F1-A3FC-476D-AFB6-DEA14957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1" y="0"/>
            <a:ext cx="10396882" cy="1151965"/>
          </a:xfrm>
        </p:spPr>
        <p:txBody>
          <a:bodyPr/>
          <a:lstStyle/>
          <a:p>
            <a:r>
              <a:rPr lang="en-US" dirty="0"/>
              <a:t>Saturday, December 26, 2020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71A50-0F9B-43CA-8838-E443E5C87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95" y="1017061"/>
            <a:ext cx="4237087" cy="4823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4F009-B30B-4D2D-8CAB-AADC67073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918" y="1017061"/>
            <a:ext cx="5067739" cy="5235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38E5FF-FB13-4B16-83B7-071AA15CF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365" y="3004139"/>
            <a:ext cx="4884843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49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66</TotalTime>
  <Words>295</Words>
  <Application>Microsoft Office PowerPoint</Application>
  <PresentationFormat>Widescreen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Impact</vt:lpstr>
      <vt:lpstr>Main Event</vt:lpstr>
      <vt:lpstr>GadgetNate’s Week in Review and preview</vt:lpstr>
      <vt:lpstr>Monday, December 21, 2020 </vt:lpstr>
      <vt:lpstr>Monday, December 21, 2020 </vt:lpstr>
      <vt:lpstr>Tuesday, December 22, 2020 </vt:lpstr>
      <vt:lpstr>Wednesday, December 23, 2020 </vt:lpstr>
      <vt:lpstr>Thursday, December 24, 2020 </vt:lpstr>
      <vt:lpstr>Friday, December 25, 2020 </vt:lpstr>
      <vt:lpstr>Friday, December 25, 2020 </vt:lpstr>
      <vt:lpstr>Saturday, December 26, 2020 </vt:lpstr>
      <vt:lpstr>Sunday, December 27, 2020 </vt:lpstr>
      <vt:lpstr>PowerPoint Presentation</vt:lpstr>
      <vt:lpstr>Accomplishments for the Week</vt:lpstr>
      <vt:lpstr>Plans for the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GadgetNate’s Week in Review and preview</dc:title>
  <dc:creator>nathan price</dc:creator>
  <cp:lastModifiedBy>nathan price</cp:lastModifiedBy>
  <cp:revision>8</cp:revision>
  <dcterms:created xsi:type="dcterms:W3CDTF">2020-12-28T03:03:18Z</dcterms:created>
  <dcterms:modified xsi:type="dcterms:W3CDTF">2020-12-28T04:10:06Z</dcterms:modified>
</cp:coreProperties>
</file>